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Lato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54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b0ff8d8e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b0ff8d8e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  <a:solidFill>
            <a:srgbClr val="004B87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Expanded Learning Opportunities (ELO) Grant Plan</a:t>
            </a:r>
            <a:endParaRPr sz="3000"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9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"Multi Tiered System of Supports" (MTSS) Model including </a:t>
            </a:r>
            <a:r>
              <a:rPr lang="en" sz="15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MTSS Liaisons</a:t>
            </a:r>
            <a:endParaRPr sz="1500" b="1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ato"/>
              <a:buChar char="○"/>
            </a:pPr>
            <a:r>
              <a:rPr lang="en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Teachers (26) working across the District over the next two years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Elementary School </a:t>
            </a:r>
            <a:r>
              <a:rPr lang="en" sz="15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Counselors</a:t>
            </a: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500"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91440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ato"/>
              <a:buChar char="○"/>
            </a:pPr>
            <a:r>
              <a:rPr lang="en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Hiring of 11 elementary school counselors to serve the 22 elementary schools.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aleway"/>
              <a:buChar char="●"/>
            </a:pP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Student Supports Provided by </a:t>
            </a:r>
            <a:r>
              <a:rPr lang="en" sz="15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Classified Personnel</a:t>
            </a:r>
            <a:r>
              <a:rPr lang="en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 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Class Size</a:t>
            </a: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and Staffing Ratios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2021 </a:t>
            </a:r>
            <a:r>
              <a:rPr lang="en" sz="15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Summer School</a:t>
            </a:r>
            <a:endParaRPr sz="1500" b="1">
              <a:solidFill>
                <a:srgbClr val="228848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Lato"/>
              <a:buChar char="●"/>
            </a:pP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Student </a:t>
            </a:r>
            <a:r>
              <a:rPr lang="en" sz="15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Technology</a:t>
            </a: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and Curriculum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Raleway"/>
              <a:buChar char="●"/>
            </a:pP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Continued COVID-related </a:t>
            </a:r>
            <a:r>
              <a:rPr lang="en" sz="1500" b="1">
                <a:solidFill>
                  <a:srgbClr val="228848"/>
                </a:solidFill>
                <a:latin typeface="Lato"/>
                <a:ea typeface="Lato"/>
                <a:cs typeface="Lato"/>
                <a:sym typeface="Lato"/>
              </a:rPr>
              <a:t>Health and Safety</a:t>
            </a:r>
            <a:r>
              <a:rPr lang="en" sz="1500" b="1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Initiatives</a:t>
            </a:r>
            <a:r>
              <a:rPr lang="en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5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9800" y="4512250"/>
            <a:ext cx="1399474" cy="48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On-screen Show (16:9)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Raleway</vt:lpstr>
      <vt:lpstr>Simple Light</vt:lpstr>
      <vt:lpstr>Expanded Learning Opportunities (ELO) Grant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Expanded Learning Opportunities (ELO) Grant Plan</dc:title>
  <dc:creator>Fischer, Cindy [EC]</dc:creator>
  <cp:lastModifiedBy>Fischer, Cindy [EC]</cp:lastModifiedBy>
  <cp:revision>1</cp:revision>
  <dcterms:modified xsi:type="dcterms:W3CDTF">2021-06-02T17:46:22Z</dcterms:modified>
</cp:coreProperties>
</file>